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70" r:id="rId5"/>
    <p:sldId id="258" r:id="rId6"/>
    <p:sldId id="259" r:id="rId7"/>
    <p:sldId id="268" r:id="rId8"/>
    <p:sldId id="269" r:id="rId9"/>
    <p:sldId id="261" r:id="rId10"/>
    <p:sldId id="263" r:id="rId11"/>
    <p:sldId id="264" r:id="rId12"/>
    <p:sldId id="266" r:id="rId13"/>
    <p:sldId id="265" r:id="rId14"/>
    <p:sldId id="262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onora de Giorgio" initials="Ed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2"/>
    <p:restoredTop sz="92769"/>
  </p:normalViewPr>
  <p:slideViewPr>
    <p:cSldViewPr snapToGrid="0" snapToObjects="1">
      <p:cViewPr varScale="1">
        <p:scale>
          <a:sx n="75" d="100"/>
          <a:sy n="75" d="100"/>
        </p:scale>
        <p:origin x="16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25T12:23:49.37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42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34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45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40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3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80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57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45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75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7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74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06CC-7021-0840-8E86-02E27EAC0361}" type="datetimeFigureOut">
              <a:rPr lang="it-IT" smtClean="0"/>
              <a:t>31/01/17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86D7-F608-8747-80D7-D6D0CA1959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6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66274" y="613610"/>
            <a:ext cx="10359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Conferenza Stampa </a:t>
            </a:r>
          </a:p>
          <a:p>
            <a:pPr algn="ctr"/>
            <a:r>
              <a:rPr lang="it-IT" sz="40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Calendario ASI Sport Equestri 2017</a:t>
            </a:r>
            <a:endParaRPr lang="it-IT" sz="40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86589" y="5558589"/>
            <a:ext cx="1068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Palazzo delle Federazioni CONI – 30.01.2017</a:t>
            </a:r>
            <a:endParaRPr lang="it-IT" sz="3200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16" y="1937049"/>
            <a:ext cx="8029742" cy="33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26" y="1452992"/>
            <a:ext cx="4869123" cy="508428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38858" y="252663"/>
            <a:ext cx="75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Campionato </a:t>
            </a:r>
            <a:r>
              <a:rPr lang="it-IT" sz="36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Barrel</a:t>
            </a: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Racing &amp; Pole Bending Lazio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4" y="3297243"/>
            <a:ext cx="3459830" cy="17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17" y="1783721"/>
            <a:ext cx="5415932" cy="491342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77101" y="230298"/>
            <a:ext cx="7399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Campionato </a:t>
            </a:r>
            <a:r>
              <a:rPr lang="it-IT" sz="36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Barrel</a:t>
            </a: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Racing &amp; Pole Bending Campania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6" y="3410252"/>
            <a:ext cx="4427711" cy="22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09" y="2140034"/>
            <a:ext cx="6191271" cy="353527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4" y="3315229"/>
            <a:ext cx="3403600" cy="21463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28800" y="529692"/>
            <a:ext cx="776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Campionato </a:t>
            </a:r>
            <a:r>
              <a:rPr lang="it-IT" sz="36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Barrel</a:t>
            </a: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Racing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03" y="1451375"/>
            <a:ext cx="5961046" cy="44155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08229" y="384525"/>
            <a:ext cx="820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Trofeo </a:t>
            </a:r>
            <a:r>
              <a:rPr lang="it-IT" sz="36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Old</a:t>
            </a: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West – Team </a:t>
            </a:r>
            <a:r>
              <a:rPr lang="it-IT" sz="36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Penning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5" y="3659170"/>
            <a:ext cx="3158289" cy="23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34100" y="364797"/>
            <a:ext cx="730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Trofeo Gimkana Western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7" y="3551098"/>
            <a:ext cx="2426811" cy="20447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75" y="1011128"/>
            <a:ext cx="5616074" cy="58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11" y="1909252"/>
            <a:ext cx="5471406" cy="37814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4" y="1847732"/>
            <a:ext cx="4195157" cy="384295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0466" y="333632"/>
            <a:ext cx="5165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ASI Sport Equestri a Cavalli a Roma 2017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5" y="2024013"/>
            <a:ext cx="4195157" cy="38429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92" y="1742374"/>
            <a:ext cx="6177006" cy="20793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97" y="3802984"/>
            <a:ext cx="4114800" cy="1955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67914" y="333632"/>
            <a:ext cx="622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ASI Sport Equestri al Salone del Cavallo Americano Cremona 2017 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8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55" y="1842195"/>
            <a:ext cx="6191694" cy="38618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1" y="2024013"/>
            <a:ext cx="4195157" cy="38429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67016" y="457200"/>
            <a:ext cx="8674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ASI Sport Equestri a </a:t>
            </a:r>
            <a:r>
              <a:rPr lang="it-IT" sz="28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Fieracavalli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Verona 2017</a:t>
            </a:r>
          </a:p>
          <a:p>
            <a:pPr algn="ctr"/>
            <a:endParaRPr lang="it-IT" sz="2800" b="1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26 /29 Ottobre 2017</a:t>
            </a:r>
            <a:endParaRPr lang="it-IT" sz="28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4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00721" y="352677"/>
            <a:ext cx="9758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Trofeo Scuole di Equitazione (TSE)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2" y="3886200"/>
            <a:ext cx="4721972" cy="26919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113868" y="2032000"/>
            <a:ext cx="6909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1°Tappa - 26.02.17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Equestrian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Centre C&amp;G</a:t>
            </a: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2°Tappa - 26.03.17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Greenfield</a:t>
            </a:r>
            <a:endParaRPr lang="it-IT" sz="2400" b="1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3°Tappa - 07.05.17  Stella Maris</a:t>
            </a: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4°Tappa - 17.06.17 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Equiconfor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(notturna)</a:t>
            </a: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5°Tappa - 24.09.17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Equestrian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centre C&amp;G</a:t>
            </a: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6°Tappa - 22.10.17  Stella Maris</a:t>
            </a: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7°Tappa - 19.11.17  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Greenfield</a:t>
            </a:r>
            <a:endParaRPr lang="it-IT" sz="2400" b="1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8°Tappa - 17.12.17  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Equiconfor</a:t>
            </a:r>
            <a:endParaRPr lang="it-IT" sz="24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34533" y="288758"/>
            <a:ext cx="899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Trofeo </a:t>
            </a:r>
            <a:r>
              <a:rPr lang="it-IT" sz="36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Jumping</a:t>
            </a: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36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Winter</a:t>
            </a: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Tour (JWT)</a:t>
            </a:r>
          </a:p>
          <a:p>
            <a:pPr algn="ctr"/>
            <a:r>
              <a:rPr lang="it-IT" sz="3600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 tappe 2016/2017 + 2017/2018</a:t>
            </a:r>
            <a:endParaRPr lang="it-IT" sz="3600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7" y="3441032"/>
            <a:ext cx="4568483" cy="33074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221705" y="1888958"/>
            <a:ext cx="67136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3°Tappa 2016/2017 - 22.01.17 </a:t>
            </a:r>
          </a:p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  Fontevivola</a:t>
            </a: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4°Tappa 2016/2017 - 12.01.17 </a:t>
            </a:r>
          </a:p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  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Greenfield</a:t>
            </a:r>
            <a:endParaRPr lang="it-IT" sz="2400" b="1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______________________________</a:t>
            </a:r>
            <a:endParaRPr lang="it-IT" sz="24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it-IT" sz="2400" b="1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1°Tappa 2017/2018 - 15.10.17 </a:t>
            </a:r>
          </a:p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 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Aurelia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Riding</a:t>
            </a:r>
            <a:endParaRPr lang="it-IT" sz="2400" b="1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2°Tappa 2017/2018 - 26.11.17 </a:t>
            </a:r>
          </a:p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 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Tevere Time</a:t>
            </a:r>
            <a:endParaRPr lang="it-IT" sz="24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37084" y="433137"/>
            <a:ext cx="8313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Jumping</a:t>
            </a: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36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Summer</a:t>
            </a: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Cup (JSC)</a:t>
            </a:r>
          </a:p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93994" y="2117558"/>
            <a:ext cx="579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1°Tappa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- 23.04.17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Aurelia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Riding</a:t>
            </a:r>
            <a:endParaRPr lang="it-IT" sz="24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just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2°Tappa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-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14.05.17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Golden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Horse</a:t>
            </a:r>
            <a:endParaRPr lang="it-IT" sz="24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just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3°Tappa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-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04.06.17 C.I. del Levante</a:t>
            </a:r>
          </a:p>
          <a:p>
            <a:pPr algn="just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4°Tappa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- 02.07.17 C.E. Gianola</a:t>
            </a:r>
            <a:endParaRPr lang="it-IT" sz="24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just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5°Tappa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-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10.09.17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Tor Carbone</a:t>
            </a:r>
            <a:endParaRPr lang="it-IT" sz="24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it-IT" sz="24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719137"/>
            <a:ext cx="4983696" cy="3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74800" y="348916"/>
            <a:ext cx="864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Circuito </a:t>
            </a:r>
            <a:r>
              <a:rPr lang="it-IT" sz="3600" b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Discipline Integrate (CDI)</a:t>
            </a:r>
            <a:endParaRPr lang="it-IT" sz="3600" b="1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endParaRPr lang="it-IT" sz="2000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715000" y="2069432"/>
            <a:ext cx="58714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1°Tappa - 05.03.17 Reggimento CC</a:t>
            </a:r>
          </a:p>
          <a:p>
            <a:pPr algn="just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2°Tappa - 09.04.17 Tevere Time</a:t>
            </a:r>
          </a:p>
          <a:p>
            <a:pPr algn="just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3° Tappa -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10.06.17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Equiconfor</a:t>
            </a:r>
          </a:p>
          <a:p>
            <a:pPr algn="just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4°Tappa - 15.10.17 Fontevivola</a:t>
            </a:r>
          </a:p>
          <a:p>
            <a:pPr algn="just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5°Tappa - 03.12.17 (da definire)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3043238"/>
            <a:ext cx="5313116" cy="35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34532" y="363175"/>
            <a:ext cx="96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Trofeo </a:t>
            </a:r>
            <a:r>
              <a:rPr lang="it-IT" sz="3600" b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Ludico Multidisciplinare (TLM)</a:t>
            </a:r>
            <a:endParaRPr lang="it-IT" sz="3600" b="1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83430" y="2083719"/>
            <a:ext cx="58834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1°Tappa - 12.03.17 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  </a:t>
            </a:r>
            <a:r>
              <a:rPr lang="it-IT" sz="28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Equiconfor</a:t>
            </a:r>
            <a:endParaRPr lang="it-IT" sz="2800" b="1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2°Tappa - 03.04.17 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  Casali della Contessa</a:t>
            </a: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3°Tappa - 30.04.17 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  C.I. Pegaso</a:t>
            </a: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4°Tappa - 21.05.17 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   Ippodromo di Capannelle</a:t>
            </a:r>
            <a:endParaRPr lang="it-IT" sz="28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0" y="2083719"/>
            <a:ext cx="5178275" cy="32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35798" y="421105"/>
            <a:ext cx="7339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Mini Trotto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47633" y="1732547"/>
            <a:ext cx="775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G</a:t>
            </a: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iornate 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di corse Ippodromo di </a:t>
            </a: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Capannelle 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 I</a:t>
            </a: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ppodromo 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di </a:t>
            </a: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Agnano 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5" y="3772197"/>
            <a:ext cx="4999710" cy="28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15389" y="336884"/>
            <a:ext cx="662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Mini Galoppo</a:t>
            </a:r>
          </a:p>
          <a:p>
            <a:pPr algn="ctr"/>
            <a:endParaRPr lang="it-IT" sz="36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IPPODROMO DI CAPANNELLE</a:t>
            </a:r>
          </a:p>
          <a:p>
            <a:pPr algn="ctr"/>
            <a:endParaRPr lang="it-IT" sz="2000" b="1" u="sng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/>
            <a:endParaRPr lang="it-IT" sz="2000" b="1" dirty="0" smtClean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   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7 </a:t>
            </a: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Maggio 2017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algn="r"/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29 </a:t>
            </a: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Maggio 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2017 </a:t>
            </a:r>
          </a:p>
          <a:p>
            <a:pPr algn="r"/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15 </a:t>
            </a: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Ottobre 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2017 </a:t>
            </a:r>
          </a:p>
          <a:p>
            <a:pPr algn="r"/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22 </a:t>
            </a: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Ottobre 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2017 </a:t>
            </a:r>
          </a:p>
          <a:p>
            <a:pPr algn="ctr"/>
            <a:endParaRPr lang="it-IT" sz="20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8" y="3595607"/>
            <a:ext cx="4365493" cy="31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49" y="5866965"/>
            <a:ext cx="2136775" cy="88149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13751" y="43209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Campionato Nazionale </a:t>
            </a:r>
            <a:b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Team </a:t>
            </a:r>
            <a:r>
              <a:rPr lang="it-IT" sz="3600" b="1" dirty="0" err="1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Pennig</a:t>
            </a: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63" y="4544867"/>
            <a:ext cx="3586688" cy="210427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2" y="4323681"/>
            <a:ext cx="1146224" cy="64101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564207" y="1632420"/>
            <a:ext cx="2678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25/26.03.17 22/23.04.17</a:t>
            </a:r>
          </a:p>
          <a:p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9/10.09.17  21/22.10.17</a:t>
            </a:r>
            <a:endParaRPr lang="it-IT" sz="3200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it-IT" sz="3200" dirty="0">
              <a:solidFill>
                <a:schemeClr val="accent5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2" y="2314288"/>
            <a:ext cx="5164666" cy="265040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11602" y="5597004"/>
            <a:ext cx="4301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VOMANO RANCH</a:t>
            </a:r>
            <a:endParaRPr lang="it-IT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7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293</Words>
  <Application>Microsoft Macintosh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Eleonora de Giorgio</dc:creator>
  <cp:lastModifiedBy>Eleonora de Giorgio</cp:lastModifiedBy>
  <cp:revision>31</cp:revision>
  <dcterms:created xsi:type="dcterms:W3CDTF">2017-01-22T12:27:37Z</dcterms:created>
  <dcterms:modified xsi:type="dcterms:W3CDTF">2017-01-31T12:30:04Z</dcterms:modified>
</cp:coreProperties>
</file>